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64" r:id="rId5"/>
    <p:sldId id="265" r:id="rId6"/>
    <p:sldId id="262" r:id="rId7"/>
    <p:sldId id="261" r:id="rId8"/>
    <p:sldId id="266" r:id="rId9"/>
    <p:sldId id="260" r:id="rId1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이롭게 바탕체 Medium" panose="020B0600000101010101" pitchFamily="50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CFBF"/>
    <a:srgbClr val="F62291"/>
    <a:srgbClr val="D8268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61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BF09-D113-481C-ABB2-744D0E5D3543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115D-BC84-47FC-98CD-B902DF8AFCDB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A265-8430-48A4-8D17-EFACBA04F82B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7A92-6A57-4077-9D12-DF07EEF7AA8D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22A9-062C-4DCA-A37B-B91D0A0CA200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267A-B9A1-4431-9028-4AB8AE27F150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AF98-187F-4FBC-A884-4D2BCD60165B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F561-8A8A-4ACA-85B3-FFD5944C4469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679-6D06-4D2A-917E-77CFCB234089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449D-4057-4E3B-87DF-F012513F7538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FB0-E868-4A6B-8032-A596F0BE0D11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96216" y="-28997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/>
          <p:cNvSpPr/>
          <p:nvPr/>
        </p:nvSpPr>
        <p:spPr>
          <a:xfrm rot="10800000">
            <a:off x="2034120" y="1071786"/>
            <a:ext cx="5075760" cy="437565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67321" y="3280038"/>
            <a:ext cx="1409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이태현  진소라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서지희  </a:t>
            </a:r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최연준</a:t>
            </a:r>
            <a:endParaRPr lang="ko-KR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86047" y="1963470"/>
            <a:ext cx="27719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6TOPIA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7884" y="3087321"/>
            <a:ext cx="2088232" cy="8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2" name="이등변 삼각형 31"/>
          <p:cNvSpPr/>
          <p:nvPr/>
        </p:nvSpPr>
        <p:spPr>
          <a:xfrm rot="10800000" flipV="1">
            <a:off x="3528808" y="4411742"/>
            <a:ext cx="2086385" cy="163509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08387" y="5688141"/>
            <a:ext cx="1127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2019-08-05</a:t>
            </a:r>
            <a:endParaRPr lang="ko-KR" altLang="en-US" sz="1400" dirty="0">
              <a:solidFill>
                <a:schemeClr val="bg1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3722FE-522A-41D9-A581-4EAF2E0C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59" y="1700808"/>
            <a:ext cx="8195882" cy="2664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95FC6-AB46-4459-B5DD-91FDE72473BE}"/>
              </a:ext>
            </a:extLst>
          </p:cNvPr>
          <p:cNvSpPr txBox="1"/>
          <p:nvPr/>
        </p:nvSpPr>
        <p:spPr>
          <a:xfrm>
            <a:off x="1259632" y="4617132"/>
            <a:ext cx="67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팀원 이미지를 담을 </a:t>
            </a:r>
            <a:r>
              <a:rPr lang="en-US" altLang="ko-KR" sz="3200" dirty="0" err="1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ImageView</a:t>
            </a:r>
            <a:r>
              <a:rPr lang="en-US" altLang="ko-KR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4</a:t>
            </a:r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개</a:t>
            </a:r>
            <a:r>
              <a:rPr lang="en-US" altLang="ko-KR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,</a:t>
            </a:r>
          </a:p>
          <a:p>
            <a:pPr algn="ctr"/>
            <a:r>
              <a:rPr lang="en-US" altLang="ko-KR" sz="3200" dirty="0" err="1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Github</a:t>
            </a:r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연결과 앱 종료를 위한 버튼 정의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C3DD67-49ED-42A2-9237-A0B99FFC8FD8}"/>
              </a:ext>
            </a:extLst>
          </p:cNvPr>
          <p:cNvGrpSpPr/>
          <p:nvPr/>
        </p:nvGrpSpPr>
        <p:grpSpPr>
          <a:xfrm>
            <a:off x="297186" y="454758"/>
            <a:ext cx="1512567" cy="397736"/>
            <a:chOff x="755576" y="582992"/>
            <a:chExt cx="1512567" cy="39773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FB670B-C9F2-4B7F-9E86-4A89D3EA5907}"/>
                </a:ext>
              </a:extLst>
            </p:cNvPr>
            <p:cNvSpPr/>
            <p:nvPr/>
          </p:nvSpPr>
          <p:spPr>
            <a:xfrm>
              <a:off x="755576" y="582992"/>
              <a:ext cx="1512567" cy="3977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93D1FE7-1E1A-401C-AEA2-5B6C3C035A8B}"/>
                </a:ext>
              </a:extLst>
            </p:cNvPr>
            <p:cNvSpPr/>
            <p:nvPr/>
          </p:nvSpPr>
          <p:spPr>
            <a:xfrm>
              <a:off x="863841" y="605458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코    </a:t>
              </a:r>
              <a:r>
                <a:rPr lang="ko-KR" altLang="en-US" spc="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드</a:t>
              </a:r>
              <a:endParaRPr lang="ko-KR" altLang="en-US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FF82E87-BF51-4ECE-ADF5-9A701F3F597E}"/>
              </a:ext>
            </a:extLst>
          </p:cNvPr>
          <p:cNvSpPr txBox="1"/>
          <p:nvPr/>
        </p:nvSpPr>
        <p:spPr>
          <a:xfrm>
            <a:off x="170168" y="11109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MainActivity.java</a:t>
            </a:r>
            <a:endParaRPr lang="ko-KR" altLang="en-US" dirty="0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1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C3DD67-49ED-42A2-9237-A0B99FFC8FD8}"/>
              </a:ext>
            </a:extLst>
          </p:cNvPr>
          <p:cNvGrpSpPr/>
          <p:nvPr/>
        </p:nvGrpSpPr>
        <p:grpSpPr>
          <a:xfrm>
            <a:off x="297186" y="454758"/>
            <a:ext cx="1512567" cy="397736"/>
            <a:chOff x="755576" y="582992"/>
            <a:chExt cx="1512567" cy="39773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FB670B-C9F2-4B7F-9E86-4A89D3EA5907}"/>
                </a:ext>
              </a:extLst>
            </p:cNvPr>
            <p:cNvSpPr/>
            <p:nvPr/>
          </p:nvSpPr>
          <p:spPr>
            <a:xfrm>
              <a:off x="755576" y="582992"/>
              <a:ext cx="1512567" cy="3977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93D1FE7-1E1A-401C-AEA2-5B6C3C035A8B}"/>
                </a:ext>
              </a:extLst>
            </p:cNvPr>
            <p:cNvSpPr/>
            <p:nvPr/>
          </p:nvSpPr>
          <p:spPr>
            <a:xfrm>
              <a:off x="863841" y="605458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코    </a:t>
              </a:r>
              <a:r>
                <a:rPr lang="ko-KR" altLang="en-US" spc="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드</a:t>
              </a:r>
              <a:endParaRPr lang="ko-KR" altLang="en-US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301AAED-8863-4589-9355-35A5B22BF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964" b="42175"/>
          <a:stretch/>
        </p:blipFill>
        <p:spPr>
          <a:xfrm>
            <a:off x="179512" y="1628800"/>
            <a:ext cx="5544616" cy="3874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55BE2D-FFAE-457E-A940-7D593E058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9" r="31469"/>
          <a:stretch/>
        </p:blipFill>
        <p:spPr>
          <a:xfrm>
            <a:off x="5148064" y="2348880"/>
            <a:ext cx="3816424" cy="405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CD7D3B-097B-48BC-AF95-F7DA5DE34D5E}"/>
              </a:ext>
            </a:extLst>
          </p:cNvPr>
          <p:cNvSpPr txBox="1"/>
          <p:nvPr/>
        </p:nvSpPr>
        <p:spPr>
          <a:xfrm>
            <a:off x="7020544" y="191683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activity_main.xml</a:t>
            </a:r>
            <a:endParaRPr lang="ko-KR" altLang="en-US" dirty="0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A6B84-22E1-4BDB-A5F3-649804B25332}"/>
              </a:ext>
            </a:extLst>
          </p:cNvPr>
          <p:cNvSpPr txBox="1"/>
          <p:nvPr/>
        </p:nvSpPr>
        <p:spPr>
          <a:xfrm>
            <a:off x="170168" y="11109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MainActivity.java</a:t>
            </a:r>
            <a:endParaRPr lang="ko-KR" altLang="en-US" dirty="0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E9D40-6422-4A85-B2E6-8DF59DFD9BCF}"/>
              </a:ext>
            </a:extLst>
          </p:cNvPr>
          <p:cNvSpPr txBox="1"/>
          <p:nvPr/>
        </p:nvSpPr>
        <p:spPr>
          <a:xfrm>
            <a:off x="1053469" y="5773028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layout</a:t>
            </a:r>
            <a:r>
              <a:rPr lang="ko-KR" altLang="en-US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에 있는 </a:t>
            </a:r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id</a:t>
            </a:r>
            <a:r>
              <a:rPr lang="ko-KR" altLang="en-US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를 메인 코드의</a:t>
            </a:r>
            <a:endParaRPr lang="en-US" altLang="ko-KR" dirty="0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ctr"/>
            <a:r>
              <a:rPr lang="en-US" altLang="ko-KR" dirty="0" err="1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ImageView</a:t>
            </a:r>
            <a:r>
              <a:rPr lang="ko-KR" altLang="en-US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나 </a:t>
            </a:r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Button</a:t>
            </a:r>
            <a:r>
              <a:rPr lang="ko-KR" altLang="en-US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의 </a:t>
            </a:r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Id</a:t>
            </a:r>
            <a:r>
              <a:rPr lang="ko-KR" altLang="en-US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와 연결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1D3D67-8F0C-402D-A215-30547B76FD2A}"/>
              </a:ext>
            </a:extLst>
          </p:cNvPr>
          <p:cNvSpPr/>
          <p:nvPr/>
        </p:nvSpPr>
        <p:spPr>
          <a:xfrm>
            <a:off x="5580112" y="2708920"/>
            <a:ext cx="3302707" cy="36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2D925A-9E80-40E2-A59D-11A0FCF6C57F}"/>
              </a:ext>
            </a:extLst>
          </p:cNvPr>
          <p:cNvSpPr/>
          <p:nvPr/>
        </p:nvSpPr>
        <p:spPr>
          <a:xfrm>
            <a:off x="2049338" y="3245651"/>
            <a:ext cx="3077022" cy="36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4510EC-FC3B-4E91-BA96-07D4070E3246}"/>
              </a:ext>
            </a:extLst>
          </p:cNvPr>
          <p:cNvCxnSpPr>
            <a:stCxn id="14" idx="3"/>
          </p:cNvCxnSpPr>
          <p:nvPr/>
        </p:nvCxnSpPr>
        <p:spPr>
          <a:xfrm flipV="1">
            <a:off x="5126360" y="2924944"/>
            <a:ext cx="453752" cy="504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90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C3DD67-49ED-42A2-9237-A0B99FFC8FD8}"/>
              </a:ext>
            </a:extLst>
          </p:cNvPr>
          <p:cNvGrpSpPr/>
          <p:nvPr/>
        </p:nvGrpSpPr>
        <p:grpSpPr>
          <a:xfrm>
            <a:off x="297186" y="454758"/>
            <a:ext cx="1512567" cy="397736"/>
            <a:chOff x="755576" y="582992"/>
            <a:chExt cx="1512567" cy="39773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FB670B-C9F2-4B7F-9E86-4A89D3EA5907}"/>
                </a:ext>
              </a:extLst>
            </p:cNvPr>
            <p:cNvSpPr/>
            <p:nvPr/>
          </p:nvSpPr>
          <p:spPr>
            <a:xfrm>
              <a:off x="755576" y="582992"/>
              <a:ext cx="1512567" cy="3977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93D1FE7-1E1A-401C-AEA2-5B6C3C035A8B}"/>
                </a:ext>
              </a:extLst>
            </p:cNvPr>
            <p:cNvSpPr/>
            <p:nvPr/>
          </p:nvSpPr>
          <p:spPr>
            <a:xfrm>
              <a:off x="863841" y="605458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코    </a:t>
              </a:r>
              <a:r>
                <a:rPr lang="ko-KR" altLang="en-US" spc="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드</a:t>
              </a:r>
              <a:endParaRPr lang="ko-KR" altLang="en-US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75FFB16-AC80-413F-8823-E0B427EC90C2}"/>
              </a:ext>
            </a:extLst>
          </p:cNvPr>
          <p:cNvSpPr txBox="1"/>
          <p:nvPr/>
        </p:nvSpPr>
        <p:spPr>
          <a:xfrm>
            <a:off x="-144524" y="5451026"/>
            <a:ext cx="943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각</a:t>
            </a:r>
            <a:r>
              <a:rPr lang="en-US" altLang="ko-KR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</a:t>
            </a:r>
            <a:r>
              <a:rPr lang="en-US" altLang="ko-KR" sz="3200" dirty="0" err="1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ImageView</a:t>
            </a:r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클릭 시 발생 이벤트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903086-5E8A-49D5-B838-3F9D0F051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37504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217DD0-ADD0-4F04-81A4-F36008B21330}"/>
              </a:ext>
            </a:extLst>
          </p:cNvPr>
          <p:cNvSpPr txBox="1"/>
          <p:nvPr/>
        </p:nvSpPr>
        <p:spPr>
          <a:xfrm>
            <a:off x="170168" y="11109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MainActivity.java</a:t>
            </a:r>
            <a:endParaRPr lang="ko-KR" altLang="en-US" dirty="0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56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C3DD67-49ED-42A2-9237-A0B99FFC8FD8}"/>
              </a:ext>
            </a:extLst>
          </p:cNvPr>
          <p:cNvGrpSpPr/>
          <p:nvPr/>
        </p:nvGrpSpPr>
        <p:grpSpPr>
          <a:xfrm>
            <a:off x="297186" y="454758"/>
            <a:ext cx="1512567" cy="397736"/>
            <a:chOff x="755576" y="582992"/>
            <a:chExt cx="1512567" cy="39773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FB670B-C9F2-4B7F-9E86-4A89D3EA5907}"/>
                </a:ext>
              </a:extLst>
            </p:cNvPr>
            <p:cNvSpPr/>
            <p:nvPr/>
          </p:nvSpPr>
          <p:spPr>
            <a:xfrm>
              <a:off x="755576" y="582992"/>
              <a:ext cx="1512567" cy="3977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93D1FE7-1E1A-401C-AEA2-5B6C3C035A8B}"/>
                </a:ext>
              </a:extLst>
            </p:cNvPr>
            <p:cNvSpPr/>
            <p:nvPr/>
          </p:nvSpPr>
          <p:spPr>
            <a:xfrm>
              <a:off x="863841" y="605458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코    </a:t>
              </a:r>
              <a:r>
                <a:rPr lang="ko-KR" altLang="en-US" spc="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드</a:t>
              </a:r>
              <a:endParaRPr lang="ko-KR" altLang="en-US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75FFB16-AC80-413F-8823-E0B427EC90C2}"/>
              </a:ext>
            </a:extLst>
          </p:cNvPr>
          <p:cNvSpPr txBox="1"/>
          <p:nvPr/>
        </p:nvSpPr>
        <p:spPr>
          <a:xfrm>
            <a:off x="-93826" y="3280409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Dialog</a:t>
            </a:r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를 만들고 </a:t>
            </a:r>
            <a:r>
              <a:rPr lang="en-US" altLang="ko-KR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Title</a:t>
            </a:r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과 </a:t>
            </a:r>
            <a:r>
              <a:rPr lang="en-US" altLang="ko-KR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Message</a:t>
            </a:r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를 넣은 후 </a:t>
            </a:r>
            <a:r>
              <a:rPr lang="en-US" altLang="ko-KR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show</a:t>
            </a:r>
            <a:endParaRPr lang="ko-KR" altLang="en-US" sz="3200" dirty="0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33D052-25A3-44CE-A503-C939122E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" y="1478468"/>
            <a:ext cx="9134883" cy="1565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46A23C-45E5-40DB-9A17-2958F078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1145"/>
            <a:ext cx="9144000" cy="1672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85AB35-0A71-46E0-A6BC-2369B013031E}"/>
              </a:ext>
            </a:extLst>
          </p:cNvPr>
          <p:cNvSpPr txBox="1"/>
          <p:nvPr/>
        </p:nvSpPr>
        <p:spPr>
          <a:xfrm>
            <a:off x="0" y="60125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github</a:t>
            </a:r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연결을 위한 </a:t>
            </a:r>
            <a:r>
              <a:rPr lang="en-US" altLang="ko-KR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Intent</a:t>
            </a:r>
            <a:r>
              <a:rPr lang="ko-KR" altLang="en-US" sz="320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5581B-6A74-4373-8C9C-5F7557CB7D79}"/>
              </a:ext>
            </a:extLst>
          </p:cNvPr>
          <p:cNvSpPr txBox="1"/>
          <p:nvPr/>
        </p:nvSpPr>
        <p:spPr>
          <a:xfrm>
            <a:off x="170168" y="11109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MainActivity.java</a:t>
            </a:r>
            <a:endParaRPr lang="ko-KR" altLang="en-US" dirty="0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39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4F41F6-1C67-445A-8A6B-880C9F418A5E}"/>
              </a:ext>
            </a:extLst>
          </p:cNvPr>
          <p:cNvGrpSpPr/>
          <p:nvPr/>
        </p:nvGrpSpPr>
        <p:grpSpPr>
          <a:xfrm>
            <a:off x="297186" y="454758"/>
            <a:ext cx="1512567" cy="397736"/>
            <a:chOff x="755576" y="582992"/>
            <a:chExt cx="1512567" cy="397736"/>
          </a:xfrm>
        </p:grpSpPr>
        <p:sp>
          <p:nvSpPr>
            <p:cNvPr id="15" name="직사각형 14"/>
            <p:cNvSpPr/>
            <p:nvPr/>
          </p:nvSpPr>
          <p:spPr>
            <a:xfrm>
              <a:off x="755576" y="582992"/>
              <a:ext cx="1512567" cy="3977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63841" y="605458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코    </a:t>
              </a:r>
              <a:r>
                <a:rPr lang="ko-KR" altLang="en-US" spc="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드</a:t>
              </a:r>
              <a:endParaRPr lang="ko-KR" altLang="en-US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446F107-4A1E-4F28-A436-AEB7E7DE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7829550" cy="5153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95FC6-AB46-4459-B5DD-91FDE72473BE}"/>
              </a:ext>
            </a:extLst>
          </p:cNvPr>
          <p:cNvSpPr txBox="1"/>
          <p:nvPr/>
        </p:nvSpPr>
        <p:spPr>
          <a:xfrm>
            <a:off x="5724128" y="285293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인터넷 사용을 위한 </a:t>
            </a:r>
            <a:r>
              <a:rPr lang="en-US" altLang="ko-KR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permission</a:t>
            </a:r>
            <a:endParaRPr lang="ko-KR" altLang="en-US" dirty="0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C3C75F-FCF6-46B2-944F-A99F7186E03B}"/>
              </a:ext>
            </a:extLst>
          </p:cNvPr>
          <p:cNvSpPr/>
          <p:nvPr/>
        </p:nvSpPr>
        <p:spPr>
          <a:xfrm>
            <a:off x="827584" y="2276872"/>
            <a:ext cx="710947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1DAE12-7113-4837-9C44-E0DCFE64506A}"/>
              </a:ext>
            </a:extLst>
          </p:cNvPr>
          <p:cNvSpPr/>
          <p:nvPr/>
        </p:nvSpPr>
        <p:spPr>
          <a:xfrm>
            <a:off x="1206946" y="3062303"/>
            <a:ext cx="3077022" cy="36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9B3C21-7240-4F4C-8BDF-09A78D9E5E9F}"/>
              </a:ext>
            </a:extLst>
          </p:cNvPr>
          <p:cNvSpPr txBox="1"/>
          <p:nvPr/>
        </p:nvSpPr>
        <p:spPr>
          <a:xfrm>
            <a:off x="4539994" y="322364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앱 아이콘 변경</a:t>
            </a:r>
          </a:p>
        </p:txBody>
      </p:sp>
    </p:spTree>
    <p:extLst>
      <p:ext uri="{BB962C8B-B14F-4D97-AF65-F5344CB8AC3E}">
        <p14:creationId xmlns:p14="http://schemas.microsoft.com/office/powerpoint/2010/main" val="261188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4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D727A2-36FE-4DA1-A873-C4992F34470F}"/>
              </a:ext>
            </a:extLst>
          </p:cNvPr>
          <p:cNvGrpSpPr/>
          <p:nvPr/>
        </p:nvGrpSpPr>
        <p:grpSpPr>
          <a:xfrm>
            <a:off x="297186" y="454758"/>
            <a:ext cx="1512567" cy="397736"/>
            <a:chOff x="755576" y="582992"/>
            <a:chExt cx="1512567" cy="3977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50AA73B-07D3-4E2F-B48E-353DB6C5C52E}"/>
                </a:ext>
              </a:extLst>
            </p:cNvPr>
            <p:cNvSpPr/>
            <p:nvPr/>
          </p:nvSpPr>
          <p:spPr>
            <a:xfrm>
              <a:off x="755576" y="582992"/>
              <a:ext cx="1512567" cy="3977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0E3B80-8CF1-4A83-8BD6-9C89664EF8CD}"/>
                </a:ext>
              </a:extLst>
            </p:cNvPr>
            <p:cNvSpPr/>
            <p:nvPr/>
          </p:nvSpPr>
          <p:spPr>
            <a:xfrm>
              <a:off x="863841" y="605458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메인화면</a:t>
              </a:r>
              <a:endParaRPr lang="ko-KR" altLang="en-US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</p:grp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CB8180B7-9B2A-4D9B-B0E2-5268B1FD1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r="37649"/>
          <a:stretch/>
        </p:blipFill>
        <p:spPr bwMode="auto">
          <a:xfrm>
            <a:off x="1051967" y="1154349"/>
            <a:ext cx="274905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7DA2E9-1609-4AA3-BDC9-6D95A4BB51C5}"/>
              </a:ext>
            </a:extLst>
          </p:cNvPr>
          <p:cNvGrpSpPr/>
          <p:nvPr/>
        </p:nvGrpSpPr>
        <p:grpSpPr>
          <a:xfrm>
            <a:off x="2102289" y="2933441"/>
            <a:ext cx="936105" cy="1054685"/>
            <a:chOff x="3419872" y="1844824"/>
            <a:chExt cx="936105" cy="105468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CEB30AD-8A4D-4B75-A0AD-C79B74F87A7B}"/>
                </a:ext>
              </a:extLst>
            </p:cNvPr>
            <p:cNvSpPr/>
            <p:nvPr/>
          </p:nvSpPr>
          <p:spPr>
            <a:xfrm>
              <a:off x="3419872" y="1844824"/>
              <a:ext cx="720080" cy="7200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19B6F0-A1BF-4C78-80B9-9FCCA076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8908" y="1902430"/>
              <a:ext cx="602007" cy="6048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201C9-D594-4BC9-8384-762615C7D534}"/>
                </a:ext>
              </a:extLst>
            </p:cNvPr>
            <p:cNvSpPr txBox="1"/>
            <p:nvPr/>
          </p:nvSpPr>
          <p:spPr>
            <a:xfrm>
              <a:off x="3478908" y="2622510"/>
              <a:ext cx="8770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6TOPIA</a:t>
              </a:r>
              <a:endParaRPr lang="ko-KR" altLang="en-US" sz="12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B2597C6-7E38-42E5-A763-5E9D1BA9E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553" y="241908"/>
            <a:ext cx="3035206" cy="6408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509722-789D-430E-BF4F-52A25ADB5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41908"/>
            <a:ext cx="3041719" cy="64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D727A2-36FE-4DA1-A873-C4992F34470F}"/>
              </a:ext>
            </a:extLst>
          </p:cNvPr>
          <p:cNvGrpSpPr/>
          <p:nvPr/>
        </p:nvGrpSpPr>
        <p:grpSpPr>
          <a:xfrm>
            <a:off x="297186" y="454758"/>
            <a:ext cx="1512567" cy="397736"/>
            <a:chOff x="755576" y="582992"/>
            <a:chExt cx="1512567" cy="3977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50AA73B-07D3-4E2F-B48E-353DB6C5C52E}"/>
                </a:ext>
              </a:extLst>
            </p:cNvPr>
            <p:cNvSpPr/>
            <p:nvPr/>
          </p:nvSpPr>
          <p:spPr>
            <a:xfrm>
              <a:off x="755576" y="582992"/>
              <a:ext cx="1512567" cy="3977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0E3B80-8CF1-4A83-8BD6-9C89664EF8CD}"/>
                </a:ext>
              </a:extLst>
            </p:cNvPr>
            <p:cNvSpPr/>
            <p:nvPr/>
          </p:nvSpPr>
          <p:spPr>
            <a:xfrm>
              <a:off x="863841" y="605458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6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메인화면</a:t>
              </a:r>
              <a:endParaRPr lang="ko-KR" altLang="en-US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</p:grpSp>
      <p:pic>
        <p:nvPicPr>
          <p:cNvPr id="4" name="abc">
            <a:hlinkClick r:id="" action="ppaction://media"/>
            <a:extLst>
              <a:ext uri="{FF2B5EF4-FFF2-40B4-BE49-F238E27FC236}">
                <a16:creationId xmlns:a16="http://schemas.microsoft.com/office/drawing/2014/main" id="{58FD148C-8890-4AD9-972E-F2BE10E292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7731" y="580299"/>
            <a:ext cx="3248537" cy="576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96037" y="2978716"/>
            <a:ext cx="2351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+mj-cs"/>
              </a:rPr>
              <a:t>THANK YOU</a:t>
            </a:r>
            <a:endParaRPr lang="ko-KR" altLang="en-US" sz="1050" spc="-150" dirty="0">
              <a:solidFill>
                <a:schemeClr val="tx1">
                  <a:lumMod val="65000"/>
                  <a:lumOff val="3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7884" y="2738890"/>
            <a:ext cx="2088232" cy="8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34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94</Words>
  <Application>Microsoft Office PowerPoint</Application>
  <PresentationFormat>화면 슬라이드 쇼(4:3)</PresentationFormat>
  <Paragraphs>27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Arial</vt:lpstr>
      <vt:lpstr>Noto Sans Korean Bold</vt:lpstr>
      <vt:lpstr>이롭게 바탕체 Medium</vt:lpstr>
      <vt:lpstr>맑은 고딕</vt:lpstr>
      <vt:lpstr>Noto Sans Korean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진 소라</cp:lastModifiedBy>
  <cp:revision>34</cp:revision>
  <dcterms:created xsi:type="dcterms:W3CDTF">2014-08-30T22:01:36Z</dcterms:created>
  <dcterms:modified xsi:type="dcterms:W3CDTF">2019-08-05T07:29:26Z</dcterms:modified>
</cp:coreProperties>
</file>